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ADDCA31-11A9-4AC1-983C-0D810E43B21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29" autoAdjust="0"/>
    <p:restoredTop sz="94660"/>
  </p:normalViewPr>
  <p:slideViewPr>
    <p:cSldViewPr>
      <p:cViewPr varScale="1">
        <p:scale>
          <a:sx n="108" d="100"/>
          <a:sy n="108" d="100"/>
        </p:scale>
        <p:origin x="-22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rotown.ru/pic/wow_10_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58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5877272"/>
            <a:ext cx="9505056" cy="964259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НЮРНБЕРГСКИЙ ПРОЦЕССС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437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http://kaleydoskop-info.ru/interesting/images/history/nurnberg/sudy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98"/>
            <a:ext cx="9138316" cy="401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dic.academic.ru/pictures/wiki/files/115/soviet_chief_prosecutor_roman_andreevich_rudenko_at_nuremberg_tr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4644008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img-fotki.yandex.ru/get/3804/15397073.2ea/0_12ed04_2794278c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4180"/>
            <a:ext cx="4499992" cy="285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224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копанина.рф/000fuse/star/kotel/00DOC/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01603"/>
            <a:ext cx="4932040" cy="21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копанина.рф/000fuse/star/kotel/arkhiv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4211960" cy="213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gazeta-licey.ru/wp-content/uploads/2015/05/natsarhiv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70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6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img-fotki.yandex.ru/get/9068/225044291.1c/0_c9897_26a422c2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107873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730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ic.pics.livejournal.com/matveychev_oleg/27303223/7359761/7359761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-3675"/>
            <a:ext cx="435744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s://pp.vk.me/c11358/u37586473/-14/x_2f5a9e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75"/>
            <a:ext cx="5436096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peoples.ru/state/politics/konstantin_neyrat/neyrat_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1626"/>
            <a:ext cx="1874674" cy="255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drittereich.info/files/symbols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674" y="4301626"/>
            <a:ext cx="1643383" cy="255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diletant.media/upload/iblock/4f3/4f3d9e9bf9c701a0554ca8498f85442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25" y="4301626"/>
            <a:ext cx="2080311" cy="257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://img0.liveinternet.ru/images/attach/c/2/69/263/69263492_1295083734_BUNDES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436" y="4301626"/>
            <a:ext cx="1735868" cy="257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http://i.archi.ru/i/650/252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94519"/>
            <a:ext cx="1837161" cy="256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713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img-fotki.yandex.ru/get/9496/225044291.1c/0_c9894_b283dd45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" y="0"/>
            <a:ext cx="91381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7507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mil.ru/files/morf/njurnberg7-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4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033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s://cont.ws/uploads/pic/2016/10/531394-e1476021510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img-fotki.yandex.ru/get/6725/225044291.1b/0_c9874_c6573dd8_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6477000" cy="365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i049.radikal.ru/0805/94/9c6464ee021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5042886"/>
            <a:ext cx="2867386" cy="202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s://upload.wikimedia.org/wikipedia/commons/5/5b/Soviet_prosecution_team_at_nuremberg_tri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1809663"/>
            <a:ext cx="2666999" cy="323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friends.kz/uploads/posts/2008-05/thumbs/1210734202_09_05_2008_0918950001210351320_evgenijj_ananevich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-1"/>
            <a:ext cx="2666999" cy="18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04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pobeda.elar.ru/images/sileziya/5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713" y="19808"/>
            <a:ext cx="4866287" cy="683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-fotki.yandex.ru/get/9493/103548746.1b/0_c3fc4_2cef65ce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98" y="0"/>
            <a:ext cx="4317437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iragzang.ucoz.ru/novosty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97153"/>
            <a:ext cx="4277713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04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img-fotki.yandex.ru/get/9558/225044291.1c/0_c9884_3adc7ad4_X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866" y="4730121"/>
            <a:ext cx="3693133" cy="212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nosmi.ru/images/23503/45/235034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578"/>
            <a:ext cx="5479912" cy="334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ic.academic.ru/pictures/enc_colier/o1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5479911" cy="35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iletant.media/upload/medialibrary/03e/03eb74e5c3da4bb3f45cc06150591ba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10" y="-1"/>
            <a:ext cx="3664089" cy="517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7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go3.imgsmail.ru/imgpreview?key=5b5931d1a003424a&amp;mb=imgdb_preview_7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4" y="8121"/>
            <a:ext cx="9152574" cy="255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rospisatel.ru/images/iksanov/image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" y="4797152"/>
            <a:ext cx="6069926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il.ru/files/files/history_kherson/images/tild6534-3735-4838-b936-336362366431__0014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41450"/>
            <a:ext cx="3059832" cy="43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world-war.ru/wp-content/uploads/2016/04/nurn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4" y="2574412"/>
            <a:ext cx="6092742" cy="223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1327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cdn5.img.ria.ru/images/94243/28/942432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0"/>
            <a:ext cx="1210235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175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by-time.ru/upload/iblock/ba8/img_11_2_0_5.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466" y="0"/>
            <a:ext cx="11464992" cy="689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16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cdn.ruvr.ru/2010/10/21/1211627024/3highres_00000400574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56384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0.liveinternet.ru/images/attach/c/0/119/992/119992720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82" y="3280752"/>
            <a:ext cx="6289666" cy="3577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shopcoins.ru/wa-data/public/shop/products/18/44/4418/images/2004/2004.6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84" y="0"/>
            <a:ext cx="2887616" cy="287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c.pics.livejournal.com/maysuryan/46825033/1030413/1030413_6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84" y="2924944"/>
            <a:ext cx="2887615" cy="393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260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img-fotki.yandex.ru/get/9325/225044291.1c/0_c9882_c2d9de30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7655" cy="553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img-fotki.yandex.ru/get/9493/103548746.1b/0_c3fc4_2cef65ce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26" y="554"/>
            <a:ext cx="5365674" cy="553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534076"/>
            <a:ext cx="9144000" cy="13239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00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s://cont.ws/uploads/pic/2016/11/nurnberg%20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" y="0"/>
            <a:ext cx="914044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s018.radikal.ru/i508/1408/69/47770ba6c4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57" y="2427566"/>
            <a:ext cx="3277443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kvistrel.su/_nw/36/s556531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" y="2420888"/>
            <a:ext cx="5863001" cy="443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11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НЮРНБЕРГСКИЙ ПРОЦЕССС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НЮРНБЕРГСКИЙ ПРОЦЕССС</dc:title>
  <dc:creator>USER</dc:creator>
  <cp:lastModifiedBy>USER</cp:lastModifiedBy>
  <cp:revision>18</cp:revision>
  <dcterms:created xsi:type="dcterms:W3CDTF">2018-04-21T14:02:37Z</dcterms:created>
  <dcterms:modified xsi:type="dcterms:W3CDTF">2018-04-21T16:04:32Z</dcterms:modified>
</cp:coreProperties>
</file>